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87" r:id="rId2"/>
    <p:sldId id="256" r:id="rId3"/>
    <p:sldId id="257" r:id="rId4"/>
    <p:sldId id="258" r:id="rId5"/>
    <p:sldId id="273" r:id="rId6"/>
    <p:sldId id="260" r:id="rId7"/>
    <p:sldId id="265" r:id="rId8"/>
    <p:sldId id="259" r:id="rId9"/>
    <p:sldId id="261" r:id="rId10"/>
    <p:sldId id="262" r:id="rId11"/>
    <p:sldId id="264" r:id="rId12"/>
    <p:sldId id="263" r:id="rId13"/>
    <p:sldId id="266" r:id="rId14"/>
    <p:sldId id="267" r:id="rId15"/>
    <p:sldId id="268" r:id="rId16"/>
    <p:sldId id="269" r:id="rId17"/>
    <p:sldId id="272" r:id="rId18"/>
    <p:sldId id="271" r:id="rId19"/>
    <p:sldId id="270" r:id="rId20"/>
    <p:sldId id="274" r:id="rId21"/>
    <p:sldId id="277" r:id="rId22"/>
    <p:sldId id="276" r:id="rId23"/>
    <p:sldId id="275" r:id="rId24"/>
    <p:sldId id="278" r:id="rId25"/>
    <p:sldId id="284" r:id="rId26"/>
    <p:sldId id="282" r:id="rId27"/>
    <p:sldId id="280" r:id="rId28"/>
    <p:sldId id="281" r:id="rId29"/>
    <p:sldId id="285" r:id="rId30"/>
    <p:sldId id="286" r:id="rId31"/>
    <p:sldId id="283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D4DBC-DA25-4EC0-9EC9-07BCD3C9E1AF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E4526-CE2C-4F87-860D-538F172F8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E4526-CE2C-4F87-860D-538F172F8FAA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BB51-3FA9-4E8D-8DB3-96474F8B15C1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572A3-FB75-4DB2-89A3-884270715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4259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0592-94C8-49A7-A0A3-A2B9BCF7E38F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E25B1-4AD4-4AD0-8E1A-E6840D688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259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5C82F-8839-4AAA-A32D-48353734E4DA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2F4E-2189-40E2-90CD-4B44C5E70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259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C201F-3FD9-4A47-AC87-6FBDC65CBDA2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05A4-6250-42A6-B638-FCDD9E093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259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1785A-AF0D-48CC-B686-EF1BE2CC5FAF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5917E-9E94-4A5E-BA5E-910C3A159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4259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3BD76-9421-4261-A4B9-BAB4611596DF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82FD8-3E08-4B6B-ACBC-FF186CB3E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259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2EECA-EF00-4A2C-BE3E-FD50357F1984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AF1A5-D480-42EF-9C23-B3A9B731B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259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370D0-DC7B-4381-A48E-E5B67CA7E25A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2DE15-34F2-43D4-8517-6FE1A2E71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259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4ACDE-3AFC-44CD-AE1E-908B8F990208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62CCF-8AD3-49D9-8E8D-AEA0442DB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259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0BDC7-282D-47ED-9B88-ACE475261371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E6CC-A565-451D-ADD0-F653583A9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259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520C4-AC64-46EF-A74F-F98711BB83F1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8FDF6-5615-42F9-ABB8-BA45CB358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259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D25CB3-FBC4-4F94-BA18-4078DE518A60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F31958-3D1B-41A2-A73A-847D02C48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8" r:id="rId2"/>
    <p:sldLayoutId id="2147483697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8" r:id="rId9"/>
    <p:sldLayoutId id="2147483694" r:id="rId10"/>
    <p:sldLayoutId id="2147483695" r:id="rId11"/>
  </p:sldLayoutIdLst>
  <p:transition advTm="4259">
    <p:random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7108" name="Picture 4" descr="wwc09sq2kW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670800" cy="5118100"/>
          </a:xfrm>
          <a:prstGeom prst="rect">
            <a:avLst/>
          </a:prstGeom>
          <a:noFill/>
        </p:spPr>
      </p:pic>
      <p:sp>
        <p:nvSpPr>
          <p:cNvPr id="47106" name="Rectangle 2"/>
          <p:cNvSpPr>
            <a:spLocks noGrp="1"/>
          </p:cNvSpPr>
          <p:nvPr>
            <p:ph type="ctrTitle" idx="4294967295"/>
          </p:nvPr>
        </p:nvSpPr>
        <p:spPr>
          <a:xfrm>
            <a:off x="611560" y="1916832"/>
            <a:ext cx="7772400" cy="1470025"/>
          </a:xfrm>
          <a:ln>
            <a:noFill/>
          </a:ln>
        </p:spPr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PEDAGOGICAL </a:t>
            </a:r>
            <a:b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      INSTITUTE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4602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Презентація ПІ\Новая папка\Новая папка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316922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18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Презентація ПІ\Новая папка\Новая папка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8227369" cy="5484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461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Презентація ПІ\Новая папка\Новая папка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72895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72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F:\Презентація ПІ\Новая папка\Новая папка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18" y="548680"/>
            <a:ext cx="8856982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963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Презентація ПІ\Новая папка\новый колла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357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118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Презентація ПІ\Новая папка\Новая папка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32440" cy="6141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71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F:\Презентація ПІ\Новая папка\Новая папка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587409" cy="5724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9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Презентація ПІ\Новая папка\Новая папка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551913" cy="570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24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Презентація ПІ\Новая папка\Новая папка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676456" cy="5784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56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Презентація ПІ\Новая папка\Новая папка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025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4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езентація ПІ\Новая папка\Новая папк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676456" cy="6631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134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5Y4eTCfYp7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765175"/>
            <a:ext cx="7705725" cy="5011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9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Презентація ПІ\Новая папка\Новая папка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224664" cy="6168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227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Презентація ПІ\Новая папка\Новая папка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623412" cy="5748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931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Презентація ПІ\Новая папка\psyh_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6263333" cy="476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477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Презентація ПІ\Новая папка\Новая папка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604448" cy="5736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414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езентація ПІ\Новая папка\Новая папка\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680853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212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Презентація ПІ\Новая папка\Новая папка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532946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212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Презентація ПІ\Новая папка\kaf_pedi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71926" cy="6353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41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Презентація ПІ\Новая папка\Новая папка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63880" cy="5709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10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резентація ПІ\Новая папка\Новая папка\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310046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947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Презентація ПІ\Новая папка\Новая папк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6632"/>
            <a:ext cx="8028384" cy="6581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102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резентація ПІ\Новая папка\Новая папка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268073" cy="550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336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резентація ПІ\Новая папка\IMG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8748973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47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резентація ПІ\Новая папка\Новая папка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299885" cy="5533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9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Презентація ПІ\Новая папка\Новая папка\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532440" cy="5688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337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Презентація ПІ\Новая папка\Новая папк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515400" cy="5676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337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:\Презентація ПІ\Новая папка\Новая папка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6493024" cy="6408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71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Презентація ПІ\Новая папка\Новая папка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263162" cy="6273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212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Презентація ПІ\Новая папка\Новая папка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65444" cy="644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415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</TotalTime>
  <Words>2</Words>
  <Application>Microsoft Office PowerPoint</Application>
  <PresentationFormat>Экран (4:3)</PresentationFormat>
  <Paragraphs>2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PEDAGOGICAL                       INSTITUTE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2013-11-25T11:01:09Z</dcterms:created>
  <dcterms:modified xsi:type="dcterms:W3CDTF">2013-12-09T14:34:03Z</dcterms:modified>
</cp:coreProperties>
</file>